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841" r:id="rId2"/>
    <p:sldMasterId id="2147483837" r:id="rId3"/>
    <p:sldMasterId id="2147483815" r:id="rId4"/>
    <p:sldMasterId id="2147483648" r:id="rId5"/>
    <p:sldMasterId id="2147483782" r:id="rId6"/>
    <p:sldMasterId id="2147483833" r:id="rId7"/>
    <p:sldMasterId id="2147483847" r:id="rId8"/>
    <p:sldMasterId id="2147483804" r:id="rId9"/>
  </p:sldMasterIdLst>
  <p:notesMasterIdLst>
    <p:notesMasterId r:id="rId16"/>
  </p:notesMasterIdLst>
  <p:sldIdLst>
    <p:sldId id="304" r:id="rId10"/>
    <p:sldId id="264" r:id="rId11"/>
    <p:sldId id="307" r:id="rId12"/>
    <p:sldId id="290" r:id="rId13"/>
    <p:sldId id="295" r:id="rId14"/>
    <p:sldId id="30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D8"/>
    <a:srgbClr val="E0A0C9"/>
    <a:srgbClr val="005198"/>
    <a:srgbClr val="004EA8"/>
    <a:srgbClr val="005197"/>
    <a:srgbClr val="69B3E8"/>
    <a:srgbClr val="64A70A"/>
    <a:srgbClr val="008522"/>
    <a:srgbClr val="FF2A03"/>
    <a:srgbClr val="00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F108A-C3E4-46AB-A0EE-67F588A77B78}" v="2" dt="2023-08-17T05:51:31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0"/>
    <p:restoredTop sz="86414"/>
  </p:normalViewPr>
  <p:slideViewPr>
    <p:cSldViewPr snapToGrid="0" snapToObjects="1" showGuides="1">
      <p:cViewPr varScale="1">
        <p:scale>
          <a:sx n="127" d="100"/>
          <a:sy n="127" d="100"/>
        </p:scale>
        <p:origin x="37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14.09.2023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408264-E3E9-46A3-A59A-214CCA1B5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A15D90-9152-41A1-ACE1-3F7246AD083A}" type="slidenum">
              <a:rPr lang="nb-NO" altLang="nb-NO" smtClean="0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3204A48-A6B0-4B40-9BCD-882D4512F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DFF88A0-29E3-4F91-B9FE-C42E3D110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 altLang="nb-NO"/>
              <a:t>Utdanning er viktig! De som ikke lykkes på skolen lykkes heller ikke i yrkeslivet. Hva er viktigst: ferie/ fritidsaktiviteter eller skole? Få kommer til å leve av sine fritidsaktiviteter.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5C4DC6D-630A-4944-9060-348C314C0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06E2A-DE61-41AA-8E15-5AB70E43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7924E-CB80-4D4D-A25D-C121A6C2F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9C2FA-1BA0-4359-80A6-B33C7C8ED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3E98-FA19-47B9-9ABC-F2EFC0F3A2D5}" type="slidenum">
              <a:rPr lang="nb-NO" altLang="no-NO"/>
              <a:pPr>
                <a:defRPr/>
              </a:pPr>
              <a:t>‹#›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19918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B89688-5FDF-F048-9C5C-DAEE140A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gress, utendørs, pattedyr&#10;&#10;Automatisk generert beskrivelse">
            <a:extLst>
              <a:ext uri="{FF2B5EF4-FFF2-40B4-BE49-F238E27FC236}">
                <a16:creationId xmlns:a16="http://schemas.microsoft.com/office/drawing/2014/main" id="{2CDAF5FD-ED5B-204A-A7E5-DEAA31B54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47A1301-48A6-EA4B-9B8D-9A7E015BA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6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5B5C4A-5059-6149-80B7-B23E2470E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47B837E9-674C-5E4D-9D2A-C9BAB888B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61074" cy="33940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1CA942DC-BC7F-6947-B1CB-5A3255AE74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330700"/>
            <a:ext cx="4460240" cy="25273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5BAC0CBE-17BA-B442-A201-1E94C71A45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593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7068600-FF4F-534A-9196-253A608B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1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9BDF37-417D-BA45-A8E5-6FB2DFE56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65683D-7068-2243-8005-3B9E5BC83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0" r:id="rId2"/>
    <p:sldLayoutId id="2147483715" r:id="rId3"/>
    <p:sldLayoutId id="214748386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3" r:id="rId2"/>
    <p:sldLayoutId id="2147483844" r:id="rId3"/>
    <p:sldLayoutId id="2147483862" r:id="rId4"/>
    <p:sldLayoutId id="2147483851" r:id="rId5"/>
    <p:sldLayoutId id="214748385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  <p:sldLayoutId id="214748386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4.safelinks.protection.outlook.com/?url=http%3A%2F%2Fwww.nysgjerrigper.no%2Fenergi&amp;data=05%7C01%7CFlekkeroy.Skole%40kristiansand.kommune.no%7Cfc144b5a66ff4b61ec8f08db6be34644%7Cb04c18cefe494383823547f395f07474%7C0%7C0%7C638222396118272454%7CUnknown%7CTWFpbGZsb3d8eyJWIjoiMC4wLjAwMDAiLCJQIjoiV2luMzIiLCJBTiI6Ik1haWwiLCJXVCI6Mn0%3D%7C3000%7C%7C%7C&amp;sdata=to9flTHMB2TYNp7QPlaQ4nGrmkv0NHQ5sH92eFY7RSs%3D&amp;reserved=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natur, kyst&#10;&#10;Automatisk generert beskrivelse">
            <a:extLst>
              <a:ext uri="{FF2B5EF4-FFF2-40B4-BE49-F238E27FC236}">
                <a16:creationId xmlns:a16="http://schemas.microsoft.com/office/drawing/2014/main" id="{35050DB1-1871-4666-BA1D-90032B1B4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54" y="90263"/>
            <a:ext cx="10983518" cy="672767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6E1D44-9103-43F3-BD5A-41B0EA9D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3EB746-A7EE-4B96-9D26-67EC46D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1</a:t>
            </a:fld>
            <a:endParaRPr lang="nb-NO" altLang="no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404F2FC-3048-4855-0A04-FB73E688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4312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D3FF2-EEC0-4052-B886-F348EA6D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34" y="777600"/>
            <a:ext cx="8731528" cy="972000"/>
          </a:xfrm>
        </p:spPr>
        <p:txBody>
          <a:bodyPr>
            <a:noAutofit/>
          </a:bodyPr>
          <a:lstStyle/>
          <a:p>
            <a:r>
              <a:rPr lang="nb-NO" sz="8000" dirty="0"/>
              <a:t>Flekkerøy skole:</a:t>
            </a:r>
            <a:endParaRPr lang="no-NO" sz="8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7655CA-2FC4-4827-A450-7090152B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667" y="2194608"/>
            <a:ext cx="11090275" cy="44291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b="1" dirty="0"/>
              <a:t>384 elever og ansatte i til sammen 41 årsverk</a:t>
            </a:r>
          </a:p>
          <a:p>
            <a:pPr marL="45720" indent="0">
              <a:buNone/>
            </a:pPr>
            <a:endParaRPr lang="nb-NO" dirty="0"/>
          </a:p>
          <a:p>
            <a:pPr marL="45720" indent="0">
              <a:buNone/>
            </a:pPr>
            <a:r>
              <a:rPr lang="nb-NO" b="1" dirty="0"/>
              <a:t>Overordnede mål 2019-2023:</a:t>
            </a:r>
          </a:p>
          <a:p>
            <a:pPr marL="45720" indent="0">
              <a:buNone/>
            </a:pPr>
            <a:r>
              <a:rPr lang="nb-NO" dirty="0"/>
              <a:t>Våre barn skal</a:t>
            </a:r>
          </a:p>
          <a:p>
            <a:pPr marL="45720" indent="0">
              <a:buNone/>
            </a:pPr>
            <a:r>
              <a:rPr lang="nb-NO" dirty="0"/>
              <a:t>	- oppleve å være inkluderte i fellesskapet</a:t>
            </a:r>
          </a:p>
          <a:p>
            <a:pPr marL="45720" indent="0">
              <a:buNone/>
            </a:pPr>
            <a:r>
              <a:rPr lang="nb-NO" dirty="0"/>
              <a:t>	- være fysisk aktive gjennom skoledagen</a:t>
            </a:r>
          </a:p>
          <a:p>
            <a:pPr marL="45720" indent="0">
              <a:buNone/>
            </a:pPr>
            <a:r>
              <a:rPr lang="nb-NO" dirty="0"/>
              <a:t>	- oppleve dypere læring</a:t>
            </a:r>
          </a:p>
          <a:p>
            <a:pPr>
              <a:buFontTx/>
              <a:buChar char="-"/>
            </a:pP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6104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B63AB-7541-6A60-C147-461DE116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291600"/>
            <a:ext cx="9809755" cy="972000"/>
          </a:xfrm>
        </p:spPr>
        <p:txBody>
          <a:bodyPr>
            <a:normAutofit/>
          </a:bodyPr>
          <a:lstStyle/>
          <a:p>
            <a:r>
              <a:rPr lang="nb-NO" dirty="0"/>
              <a:t>2023-24: Mer lek, mer praktisk og aktiv læring som resulterer i bedre trivsel og mer lærelyst.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738A17-F635-2D87-7083-6D67A0FE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sz="2900" b="1" dirty="0">
                <a:highlight>
                  <a:srgbClr val="FFFF00"/>
                </a:highlight>
              </a:rPr>
              <a:t>Alle trinn starter skoledagene med ei leke-økt. Dette tror vi vil være positivt for relasjonene mellom elever og mellom elever og ansatte.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900" dirty="0"/>
              <a:t>Tiltak vi allerede har bestemt oss for, eller vurderer: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Uke 37-39 for 1-3 trinn. «Kast ballen»</a:t>
            </a:r>
          </a:p>
          <a:p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Energiuka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- uke 39. Nysgjerrigper inviterer skolene til å bli med på hele Norges forskningsfestival. </a:t>
            </a:r>
            <a:r>
              <a:rPr lang="nb-NO" sz="29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www.nysgjerrigper.no/energi</a:t>
            </a:r>
            <a:r>
              <a:rPr lang="nb-NO" sz="2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Hobbyuka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Hvert trinn har i løpet av skoleåret ei uke med mye praktisk opplæring, for eksempel: 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skoknyttesertifikat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, sløydsertifikat, sy i en knapp, lappe sykkel-sertifikat, fortøye båten osv. Forslag til navn på uka: «Vi fikser det!»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Skolehage - oppstart våren 24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En fast litt større Kunst &amp; håndverk-oppgave på hvert trinn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«Fantastiske Flekkerøy» videreføres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Trivselsleder-ordningen videreføres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o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7741F5-3204-E43F-330B-9DCAD3B1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894BA7-EEDD-9503-A62A-9488B404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3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3543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26C03A-FCB3-4719-B510-EDD14EDBC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1510" y="291600"/>
            <a:ext cx="8947446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Skole og foresatte som er på lag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563DDC-5564-4AC4-AD13-EBF64276F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8708" y="1843458"/>
            <a:ext cx="7499277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/>
              <a:t>	</a:t>
            </a:r>
            <a:r>
              <a:rPr lang="nb-NO" altLang="nb-NO" sz="2800" dirty="0"/>
              <a:t>Foreldrestøtte vil si å snakke positivt om skolen, spørre om hvordan barna har det på skolen og å gi hjelp og støtte til skolearbeidet</a:t>
            </a:r>
            <a:r>
              <a:rPr lang="nb-NO" altLang="nb-NO" dirty="0"/>
              <a:t>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DAC6DD1-F268-41ED-8175-323277D0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30" y="2878716"/>
            <a:ext cx="22272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1202320-E286-4D78-AAA8-BFBC854C8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76752"/>
            <a:ext cx="8731528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Elevens skolemiljø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00FAC6-4437-4BB7-8347-79913E12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417085"/>
            <a:ext cx="107061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Kapittel 9a i Opplæringsloven slår fast at alle har rett til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et godt fysisk og psykososialt miljø på skolen.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Forebygge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Følge med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Gripe inn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Varsle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Undersøke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Iverksette tiltak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Evaluere virkningen av tiltakene</a:t>
            </a:r>
          </a:p>
          <a:p>
            <a:pPr eaLnBrk="1" hangingPunct="1">
              <a:lnSpc>
                <a:spcPct val="90000"/>
              </a:lnSpc>
            </a:pPr>
            <a:endParaRPr lang="nb-NO" altLang="nb-N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78E7A8-D49E-B332-1F7F-D785ECD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2B17E0-A5D4-12CF-C12C-81C4AD10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6</a:t>
            </a:fld>
            <a:endParaRPr lang="nb-NO" altLang="no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2F054D-4A74-A2D5-4CF9-64BEDA625A20}"/>
              </a:ext>
            </a:extLst>
          </p:cNvPr>
          <p:cNvSpPr/>
          <p:nvPr/>
        </p:nvSpPr>
        <p:spPr>
          <a:xfrm rot="20706449">
            <a:off x="785202" y="951161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SYKLING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F6047E-AF05-B467-6D98-889779D12DD7}"/>
              </a:ext>
            </a:extLst>
          </p:cNvPr>
          <p:cNvSpPr/>
          <p:nvPr/>
        </p:nvSpPr>
        <p:spPr>
          <a:xfrm rot="748201">
            <a:off x="5892264" y="1035376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MOBILKLOKKER</a:t>
            </a:r>
            <a:endParaRPr lang="nb-NO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C55306-4498-24F1-ACCE-7EE83D0E3B20}"/>
              </a:ext>
            </a:extLst>
          </p:cNvPr>
          <p:cNvSpPr/>
          <p:nvPr/>
        </p:nvSpPr>
        <p:spPr>
          <a:xfrm rot="450742">
            <a:off x="4683374" y="2431049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FORSIKRING</a:t>
            </a:r>
            <a:endParaRPr lang="nb-NO" sz="54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CA152B2-EBA5-0C68-2CB6-D15074CEA22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6449">
            <a:off x="4345791" y="4484029"/>
            <a:ext cx="750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nb-NO" sz="5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FORELDREPORTALEN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2383874-10F4-15F4-1DFD-E7992350CBDD}"/>
              </a:ext>
            </a:extLst>
          </p:cNvPr>
          <p:cNvSpPr/>
          <p:nvPr/>
        </p:nvSpPr>
        <p:spPr>
          <a:xfrm>
            <a:off x="879590" y="3365057"/>
            <a:ext cx="584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 FRA SKOLEN</a:t>
            </a:r>
            <a:endParaRPr lang="nb-NO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96D4C5F-7617-CB78-30D8-E122F24A8EB1}"/>
              </a:ext>
            </a:extLst>
          </p:cNvPr>
          <p:cNvSpPr/>
          <p:nvPr/>
        </p:nvSpPr>
        <p:spPr>
          <a:xfrm rot="450742">
            <a:off x="1678475" y="5077034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E0A0C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BUSS</a:t>
            </a:r>
            <a:endParaRPr lang="nb-NO" sz="5400" b="0" cap="none" spc="0" dirty="0">
              <a:ln w="0"/>
              <a:solidFill>
                <a:srgbClr val="E0A0C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02EF88A-D8CA-1553-C3C5-4C4A83BA53BF}"/>
              </a:ext>
            </a:extLst>
          </p:cNvPr>
          <p:cNvSpPr/>
          <p:nvPr/>
        </p:nvSpPr>
        <p:spPr>
          <a:xfrm rot="20706449">
            <a:off x="7717626" y="533953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008AD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nb-NO" sz="5400" b="0" cap="none" spc="0" dirty="0">
                <a:ln w="0"/>
                <a:solidFill>
                  <a:srgbClr val="008AD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NGELSK</a:t>
            </a:r>
          </a:p>
        </p:txBody>
      </p:sp>
    </p:spTree>
    <p:extLst>
      <p:ext uri="{BB962C8B-B14F-4D97-AF65-F5344CB8AC3E}">
        <p14:creationId xmlns:p14="http://schemas.microsoft.com/office/powerpoint/2010/main" val="473889286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352ACC34-4EA5-6F4D-9FF9-ADBB51923AB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F3A842E-D185-D547-848A-F56954112584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86E538C6-4A93-2A4D-9D02-6088FDB37524}"/>
    </a:ext>
  </a:extLst>
</a:theme>
</file>

<file path=ppt/theme/theme4.xml><?xml version="1.0" encoding="utf-8"?>
<a:theme xmlns:a="http://schemas.openxmlformats.org/drawingml/2006/main" name="1_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6160676-EF4C-6B4C-A02D-AB04EC861830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A7C4A88-F7B9-9E40-B081-EDC3E04A985E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03508272-B20E-E24F-9D79-FE5964FA70CE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944E547-BA77-A447-B262-C8FB5C4CD7A9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61798A6-E123-7643-AA7B-7CEFC1B7E0CF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2EB5B64-CBEA-5949-B540-DEEC6420F5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PowerPoint_Kristiansand_kommune_230321</Template>
  <TotalTime>4444</TotalTime>
  <Words>313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6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PowerPoint-presentasjon</vt:lpstr>
      <vt:lpstr>Flekkerøy skole:</vt:lpstr>
      <vt:lpstr>2023-24: Mer lek, mer praktisk og aktiv læring som resulterer i bedre trivsel og mer lærelyst.</vt:lpstr>
      <vt:lpstr>Skole og foresatte som er på lag</vt:lpstr>
      <vt:lpstr>Elevens skolemiljø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Tormod Lien</dc:creator>
  <cp:keywords/>
  <dc:description/>
  <cp:lastModifiedBy>Tormod Lien</cp:lastModifiedBy>
  <cp:revision>14</cp:revision>
  <dcterms:created xsi:type="dcterms:W3CDTF">2022-08-12T07:16:35Z</dcterms:created>
  <dcterms:modified xsi:type="dcterms:W3CDTF">2023-09-15T05:36:50Z</dcterms:modified>
  <cp:category/>
</cp:coreProperties>
</file>